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6" d="100"/>
          <a:sy n="76" d="100"/>
        </p:scale>
        <p:origin x="69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6E12CEF-9364-4453-AD86-9E6162190A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E3CE6BC6-488C-4135-8882-389B1F6124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BB8BF3B8-9812-4768-8DC6-C78D33CD0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4C847-65F9-4CBC-A83D-86EEBB3FEEA0}" type="datetimeFigureOut">
              <a:rPr lang="nl-NL" smtClean="0"/>
              <a:t>5-3-2022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B3BBB0AF-92E3-460C-9F38-BEE4CDBCA0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2785DE5-6B36-4AD7-9821-E35A56E34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B32EF-F338-42AF-9EF0-6FA5C2F7791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314233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6AF37D-69CD-44C5-9AA9-3CAD2DB967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E00B4932-90F9-4CDF-B56B-6F7C725177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B907599-3386-4600-B798-53F1A4379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4C847-65F9-4CBC-A83D-86EEBB3FEEA0}" type="datetimeFigureOut">
              <a:rPr lang="nl-NL" smtClean="0"/>
              <a:t>5-3-2022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02D31473-DC68-4C64-B362-184358A945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9AD6BF6-31B0-447A-9991-33E56A5AFA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B32EF-F338-42AF-9EF0-6FA5C2F7791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360518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16D5386E-4AFA-4EC0-97D0-6E6D3A4314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1D3A67FF-AFE9-4220-B91D-DFABAF85E26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04F7CE47-EC30-4F00-BE5E-384BA6CCD6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4C847-65F9-4CBC-A83D-86EEBB3FEEA0}" type="datetimeFigureOut">
              <a:rPr lang="nl-NL" smtClean="0"/>
              <a:t>5-3-2022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D4F05EE-5F1B-42DD-9E87-09DB2A789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8514C6F-DDEC-4A97-AF10-44DAB38169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B32EF-F338-42AF-9EF0-6FA5C2F7791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969764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B20A52-C931-406D-A60C-416468FB4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93D9AFC-CD1C-4252-9FC7-207C0E9D25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B32C42E7-66BA-44B9-8828-DF391AC7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4C847-65F9-4CBC-A83D-86EEBB3FEEA0}" type="datetimeFigureOut">
              <a:rPr lang="nl-NL" smtClean="0"/>
              <a:t>5-3-2022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EF877E66-5494-40F4-B655-C57B5A787E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D2D64866-0986-4B81-B138-72B2C84DBD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B32EF-F338-42AF-9EF0-6FA5C2F7791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880107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D77BF1-7711-43A8-A479-0FB3550D3D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1EC8D2C-E287-4E07-A6D3-8FCCDA5071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FDD7B965-92D1-4DD7-BE01-6E0A3C1EC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4C847-65F9-4CBC-A83D-86EEBB3FEEA0}" type="datetimeFigureOut">
              <a:rPr lang="nl-NL" smtClean="0"/>
              <a:t>5-3-2022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8C4884B-7571-4E59-A90C-D64A2CD4B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E870366-DFD2-4BF7-AC8A-675E8A3F15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B32EF-F338-42AF-9EF0-6FA5C2F7791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30587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D59F06-7F70-4350-9691-FB44EB8BA4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659A170-37A2-4893-B33E-77330F94BA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46E3BDE6-9BB2-4FAC-B2FD-FF3CB09F5D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0BC49B3E-AF77-4ED6-BE7A-97ED117A8E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4C847-65F9-4CBC-A83D-86EEBB3FEEA0}" type="datetimeFigureOut">
              <a:rPr lang="nl-NL" smtClean="0"/>
              <a:t>5-3-2022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ACB84DFE-696A-4F20-A6FE-F3142C7215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196D044A-903B-4CAE-9980-FF5DE7D2B1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B32EF-F338-42AF-9EF0-6FA5C2F7791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145548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C3C581B-2D48-42BC-AD35-21EC4CB1E2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A5B0E2AD-671A-402E-BD6C-4A2D454013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E03BAD07-8F74-40A5-92F1-671E47D95F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AE646DA3-E97C-454E-89E2-F90A361A90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478DB3E4-0239-4F4F-9EAB-B9450C569B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41986E5A-8CB4-467B-9BD6-1FB893FF98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4C847-65F9-4CBC-A83D-86EEBB3FEEA0}" type="datetimeFigureOut">
              <a:rPr lang="nl-NL" smtClean="0"/>
              <a:t>5-3-2022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E844E916-079E-4A42-8F04-512E0EB34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F9B79738-B32A-4844-B992-9326F9D5A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B32EF-F338-42AF-9EF0-6FA5C2F7791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447302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E5CFA13-601F-4816-8162-D6D7DAC99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26EB6762-2274-4355-ABF9-CE935C7682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4C847-65F9-4CBC-A83D-86EEBB3FEEA0}" type="datetimeFigureOut">
              <a:rPr lang="nl-NL" smtClean="0"/>
              <a:t>5-3-2022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AFB61C6-201D-4B51-BC23-49815016F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83FF1AEB-D764-400E-B1AB-398D5BBB0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B32EF-F338-42AF-9EF0-6FA5C2F7791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618387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301A4B44-6E26-4867-A0F6-0B640B6D07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4C847-65F9-4CBC-A83D-86EEBB3FEEA0}" type="datetimeFigureOut">
              <a:rPr lang="nl-NL" smtClean="0"/>
              <a:t>5-3-2022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7FAA44D4-9777-4453-87A7-DE4878345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A4C17488-7F07-4524-BEE7-9FBC717B3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B32EF-F338-42AF-9EF0-6FA5C2F7791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8490731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DD644C1-58D4-4965-9441-594547F901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EADAB05-C44C-4F25-8B17-5420AD1184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FF3761E2-BE9D-4798-A1BB-E07A5A6C87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7D6C48BB-AC83-40D7-B1B9-1219BF075B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4C847-65F9-4CBC-A83D-86EEBB3FEEA0}" type="datetimeFigureOut">
              <a:rPr lang="nl-NL" smtClean="0"/>
              <a:t>5-3-2022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92961071-32F0-49F2-97DD-F8C5AC421E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6CA57446-64BF-4591-B910-CCA1E5C6A1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B32EF-F338-42AF-9EF0-6FA5C2F7791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468799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74CF383-6ADC-4D39-A177-11AB48275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E00195AE-E139-45A9-88AE-814A20420A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F0334807-1DE7-484A-9119-A19AE70C38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F7829DBD-F5BF-46ED-8A54-EC1CF1C64B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4C847-65F9-4CBC-A83D-86EEBB3FEEA0}" type="datetimeFigureOut">
              <a:rPr lang="nl-NL" smtClean="0"/>
              <a:t>5-3-2022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5FD73C74-E44B-4163-B445-108F8E5AAA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40E936EB-B0AA-4E22-A246-E5E213F62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AB32EF-F338-42AF-9EF0-6FA5C2F7791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128209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E5CB3E1A-5B22-4279-8E78-31B9D22B4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F31F544-F998-42E5-A1B0-2F72ED0B18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66E2BCBD-A767-41E7-B1EA-2F2D0A33E2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04C847-65F9-4CBC-A83D-86EEBB3FEEA0}" type="datetimeFigureOut">
              <a:rPr lang="nl-NL" smtClean="0"/>
              <a:t>5-3-2022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5B66E5DD-4EB1-420C-BD96-F7003793D3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2053E03C-0B13-4636-B65D-7E225D855C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AB32EF-F338-42AF-9EF0-6FA5C2F77911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255289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>
            <a:extLst>
              <a:ext uri="{FF2B5EF4-FFF2-40B4-BE49-F238E27FC236}">
                <a16:creationId xmlns:a16="http://schemas.microsoft.com/office/drawing/2014/main" id="{C3109C74-D1F8-4AB3-B748-9AEAD88FCA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A14C707-36CF-4B98-A2A6-5E03BCD6F9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06400"/>
            <a:ext cx="9144000" cy="2387600"/>
          </a:xfrm>
        </p:spPr>
        <p:txBody>
          <a:bodyPr>
            <a:normAutofit/>
          </a:bodyPr>
          <a:lstStyle/>
          <a:p>
            <a:r>
              <a:rPr lang="nl-NL" sz="5400" b="1" dirty="0"/>
              <a:t>Frostpunk </a:t>
            </a:r>
            <a:r>
              <a:rPr lang="nl-NL" sz="5400" b="1" dirty="0" err="1"/>
              <a:t>Laws</a:t>
            </a:r>
            <a:endParaRPr lang="nl-NL" sz="5400" b="1" dirty="0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42F96CA9-CFDC-41F7-BFFA-0EC8C432C7D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nl-NL" b="1" dirty="0" err="1"/>
              <a:t>And</a:t>
            </a:r>
            <a:r>
              <a:rPr lang="nl-NL" b="1" dirty="0"/>
              <a:t> </a:t>
            </a:r>
            <a:r>
              <a:rPr lang="nl-NL" b="1" dirty="0" err="1"/>
              <a:t>why</a:t>
            </a:r>
            <a:r>
              <a:rPr lang="nl-NL" b="1" dirty="0"/>
              <a:t> I love </a:t>
            </a:r>
            <a:r>
              <a:rPr lang="nl-NL" b="1" dirty="0" err="1"/>
              <a:t>them</a:t>
            </a:r>
            <a:endParaRPr lang="nl-NL" b="1" dirty="0"/>
          </a:p>
        </p:txBody>
      </p:sp>
    </p:spTree>
    <p:extLst>
      <p:ext uri="{BB962C8B-B14F-4D97-AF65-F5344CB8AC3E}">
        <p14:creationId xmlns:p14="http://schemas.microsoft.com/office/powerpoint/2010/main" val="16723606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B94A93CD-5F50-4028-A1F9-21C9BD4839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1AFA07D-C758-42D5-AD55-9B1788781F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nl-NL" sz="8000" dirty="0" err="1"/>
              <a:t>Adaption</a:t>
            </a:r>
            <a:endParaRPr lang="nl-NL" sz="8000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D6BCCF39-7E1F-4968-9442-DC2F708F8B5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nl-NL" dirty="0" err="1"/>
              <a:t>Sawdust</a:t>
            </a:r>
            <a:endParaRPr lang="nl-NL" dirty="0"/>
          </a:p>
          <a:p>
            <a:r>
              <a:rPr lang="nl-NL" dirty="0"/>
              <a:t>Child Labour</a:t>
            </a:r>
          </a:p>
          <a:p>
            <a:r>
              <a:rPr lang="nl-NL" dirty="0" err="1"/>
              <a:t>Corpse</a:t>
            </a:r>
            <a:r>
              <a:rPr lang="nl-NL" dirty="0"/>
              <a:t> </a:t>
            </a:r>
            <a:r>
              <a:rPr lang="nl-NL" dirty="0" err="1"/>
              <a:t>Disposal</a:t>
            </a:r>
            <a:endParaRPr lang="nl-NL" dirty="0"/>
          </a:p>
          <a:p>
            <a:r>
              <a:rPr lang="nl-NL" dirty="0"/>
              <a:t>Extended shift</a:t>
            </a:r>
          </a:p>
          <a:p>
            <a:r>
              <a:rPr lang="nl-NL" dirty="0" err="1"/>
              <a:t>Dueling</a:t>
            </a:r>
            <a:r>
              <a:rPr lang="nl-NL" dirty="0"/>
              <a:t> </a:t>
            </a:r>
            <a:r>
              <a:rPr lang="nl-NL" dirty="0" err="1"/>
              <a:t>laws</a:t>
            </a:r>
            <a:endParaRPr lang="nl-NL" dirty="0"/>
          </a:p>
          <a:p>
            <a:r>
              <a:rPr lang="nl-NL" dirty="0" err="1"/>
              <a:t>Hidden</a:t>
            </a:r>
            <a:r>
              <a:rPr lang="nl-NL" dirty="0"/>
              <a:t> bonus, </a:t>
            </a:r>
            <a:r>
              <a:rPr lang="nl-NL" dirty="0" err="1"/>
              <a:t>Cannibalism</a:t>
            </a:r>
            <a:r>
              <a:rPr lang="nl-NL" dirty="0"/>
              <a:t>!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6FFCB041-318D-4BE0-A8B1-2902298F737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NL" dirty="0"/>
              <a:t>More food, excellent</a:t>
            </a:r>
          </a:p>
          <a:p>
            <a:r>
              <a:rPr lang="nl-NL" dirty="0"/>
              <a:t>More </a:t>
            </a:r>
            <a:r>
              <a:rPr lang="nl-NL" dirty="0" err="1"/>
              <a:t>workforce</a:t>
            </a:r>
            <a:endParaRPr lang="nl-NL" dirty="0"/>
          </a:p>
          <a:p>
            <a:r>
              <a:rPr lang="nl-NL" dirty="0" err="1"/>
              <a:t>Why</a:t>
            </a:r>
            <a:r>
              <a:rPr lang="nl-NL" dirty="0"/>
              <a:t> </a:t>
            </a:r>
            <a:r>
              <a:rPr lang="nl-NL" dirty="0" err="1"/>
              <a:t>need</a:t>
            </a:r>
            <a:r>
              <a:rPr lang="nl-NL" dirty="0"/>
              <a:t> </a:t>
            </a:r>
            <a:r>
              <a:rPr lang="nl-NL" dirty="0" err="1"/>
              <a:t>funerals</a:t>
            </a:r>
            <a:r>
              <a:rPr lang="nl-NL" dirty="0"/>
              <a:t>?</a:t>
            </a:r>
          </a:p>
          <a:p>
            <a:r>
              <a:rPr lang="nl-NL" dirty="0"/>
              <a:t>10 </a:t>
            </a:r>
            <a:r>
              <a:rPr lang="nl-NL" dirty="0" err="1"/>
              <a:t>hour</a:t>
            </a:r>
            <a:r>
              <a:rPr lang="nl-NL" dirty="0"/>
              <a:t> </a:t>
            </a:r>
            <a:r>
              <a:rPr lang="nl-NL" dirty="0" err="1"/>
              <a:t>work</a:t>
            </a:r>
            <a:r>
              <a:rPr lang="nl-NL" dirty="0"/>
              <a:t> </a:t>
            </a:r>
            <a:r>
              <a:rPr lang="nl-NL" dirty="0" err="1"/>
              <a:t>days</a:t>
            </a:r>
            <a:r>
              <a:rPr lang="nl-NL" dirty="0"/>
              <a:t>, </a:t>
            </a:r>
            <a:r>
              <a:rPr lang="nl-NL" dirty="0" err="1"/>
              <a:t>how</a:t>
            </a:r>
            <a:r>
              <a:rPr lang="nl-NL" dirty="0"/>
              <a:t> </a:t>
            </a:r>
            <a:r>
              <a:rPr lang="nl-NL" dirty="0" err="1"/>
              <a:t>nice</a:t>
            </a:r>
            <a:endParaRPr lang="nl-NL" dirty="0"/>
          </a:p>
          <a:p>
            <a:r>
              <a:rPr lang="nl-NL" dirty="0"/>
              <a:t>Get </a:t>
            </a:r>
            <a:r>
              <a:rPr lang="nl-NL" dirty="0" err="1"/>
              <a:t>Stabbed</a:t>
            </a:r>
            <a:r>
              <a:rPr lang="nl-NL" dirty="0"/>
              <a:t>, </a:t>
            </a:r>
            <a:r>
              <a:rPr lang="nl-NL" dirty="0" err="1"/>
              <a:t>suckers</a:t>
            </a:r>
            <a:endParaRPr lang="nl-NL" dirty="0"/>
          </a:p>
          <a:p>
            <a:r>
              <a:rPr lang="nl-NL" dirty="0"/>
              <a:t>People die </a:t>
            </a:r>
            <a:r>
              <a:rPr lang="nl-NL" dirty="0" err="1"/>
              <a:t>from</a:t>
            </a:r>
            <a:r>
              <a:rPr lang="nl-NL" dirty="0"/>
              <a:t> </a:t>
            </a:r>
            <a:r>
              <a:rPr lang="nl-NL" dirty="0" err="1"/>
              <a:t>hunger</a:t>
            </a:r>
            <a:r>
              <a:rPr lang="nl-NL" dirty="0"/>
              <a:t> -&gt; </a:t>
            </a:r>
            <a:r>
              <a:rPr lang="nl-NL" dirty="0" err="1"/>
              <a:t>become</a:t>
            </a:r>
            <a:r>
              <a:rPr lang="nl-NL" dirty="0"/>
              <a:t> food</a:t>
            </a:r>
          </a:p>
        </p:txBody>
      </p:sp>
    </p:spTree>
    <p:extLst>
      <p:ext uri="{BB962C8B-B14F-4D97-AF65-F5344CB8AC3E}">
        <p14:creationId xmlns:p14="http://schemas.microsoft.com/office/powerpoint/2010/main" val="3814218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>
            <a:extLst>
              <a:ext uri="{FF2B5EF4-FFF2-40B4-BE49-F238E27FC236}">
                <a16:creationId xmlns:a16="http://schemas.microsoft.com/office/drawing/2014/main" id="{CA8E4391-6959-4CCB-B59E-6DDBBAEE52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13BCD26E-4372-492A-B965-58602C550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nl-NL" sz="8000" dirty="0" err="1"/>
              <a:t>Purpose</a:t>
            </a:r>
            <a:endParaRPr lang="nl-NL" sz="8000" dirty="0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945B492F-186D-4148-8BA0-9E2B05077EB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ctr"/>
            <a:r>
              <a:rPr lang="nl-NL" sz="4000" dirty="0"/>
              <a:t>New </a:t>
            </a:r>
            <a:r>
              <a:rPr lang="nl-NL" sz="4000" dirty="0" err="1"/>
              <a:t>Faith</a:t>
            </a:r>
            <a:endParaRPr lang="nl-NL" sz="4000" dirty="0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8B383394-BC96-4B23-9445-B8F38F7B768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nl-NL" dirty="0"/>
              <a:t>Public </a:t>
            </a:r>
            <a:r>
              <a:rPr lang="nl-NL" dirty="0" err="1"/>
              <a:t>Penance</a:t>
            </a:r>
            <a:r>
              <a:rPr lang="nl-NL" dirty="0"/>
              <a:t> (get </a:t>
            </a:r>
            <a:r>
              <a:rPr lang="nl-NL" dirty="0" err="1"/>
              <a:t>whipped</a:t>
            </a:r>
            <a:r>
              <a:rPr lang="nl-NL" dirty="0"/>
              <a:t>)</a:t>
            </a:r>
          </a:p>
          <a:p>
            <a:r>
              <a:rPr lang="nl-NL" dirty="0" err="1"/>
              <a:t>Become</a:t>
            </a:r>
            <a:r>
              <a:rPr lang="nl-NL" dirty="0"/>
              <a:t> a Cult</a:t>
            </a:r>
          </a:p>
          <a:p>
            <a:endParaRPr lang="nl-NL" dirty="0"/>
          </a:p>
          <a:p>
            <a:r>
              <a:rPr lang="nl-NL" dirty="0" err="1"/>
              <a:t>Usually</a:t>
            </a:r>
            <a:r>
              <a:rPr lang="nl-NL" dirty="0"/>
              <a:t> </a:t>
            </a:r>
            <a:r>
              <a:rPr lang="nl-NL" dirty="0" err="1"/>
              <a:t>don’t</a:t>
            </a:r>
            <a:r>
              <a:rPr lang="nl-NL" dirty="0"/>
              <a:t> go full cult, </a:t>
            </a:r>
            <a:r>
              <a:rPr lang="nl-NL" dirty="0" err="1"/>
              <a:t>too</a:t>
            </a:r>
            <a:r>
              <a:rPr lang="nl-NL" dirty="0"/>
              <a:t> </a:t>
            </a:r>
            <a:r>
              <a:rPr lang="nl-NL" dirty="0" err="1"/>
              <a:t>bothersome</a:t>
            </a:r>
            <a:endParaRPr lang="nl-NL" dirty="0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F801AF85-7664-40A3-B378-C89E775748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pPr algn="ctr"/>
            <a:r>
              <a:rPr lang="nl-NL" sz="4000" dirty="0"/>
              <a:t>Order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92EBB871-6307-445C-A150-DC1C4BAD6BB4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nl-NL" dirty="0"/>
              <a:t>Propaganda Center</a:t>
            </a:r>
          </a:p>
          <a:p>
            <a:r>
              <a:rPr lang="nl-NL" dirty="0" err="1"/>
              <a:t>Become</a:t>
            </a:r>
            <a:r>
              <a:rPr lang="nl-NL" dirty="0"/>
              <a:t> a </a:t>
            </a:r>
            <a:r>
              <a:rPr lang="nl-NL" dirty="0" err="1"/>
              <a:t>Dictatorship</a:t>
            </a:r>
            <a:endParaRPr lang="nl-NL" dirty="0"/>
          </a:p>
          <a:p>
            <a:endParaRPr lang="nl-NL" dirty="0"/>
          </a:p>
          <a:p>
            <a:r>
              <a:rPr lang="nl-NL" dirty="0"/>
              <a:t>Same </a:t>
            </a:r>
            <a:r>
              <a:rPr lang="nl-NL" dirty="0" err="1"/>
              <a:t>with</a:t>
            </a:r>
            <a:r>
              <a:rPr lang="nl-NL" dirty="0"/>
              <a:t> </a:t>
            </a:r>
            <a:r>
              <a:rPr lang="nl-NL" dirty="0" err="1"/>
              <a:t>Dictatorship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4975390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32B45A-025E-43F9-8566-95C1C4899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C1F99BE5-D8ED-4EA1-9A32-3A4522BE3B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E1590501-0C74-4E12-AC76-AC7B5A4B083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964ADF25-9629-42DD-9154-CF9E65DF64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7493F6F7-8E8D-41E2-B77B-619468CAC10B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1026" name="Picture 2" descr="Frostpunk PC Review">
            <a:extLst>
              <a:ext uri="{FF2B5EF4-FFF2-40B4-BE49-F238E27FC236}">
                <a16:creationId xmlns:a16="http://schemas.microsoft.com/office/drawing/2014/main" id="{800EE369-432A-4761-B0C8-4A83E3F5C7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0794573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79</Words>
  <Application>Microsoft Office PowerPoint</Application>
  <PresentationFormat>Breedbeeld</PresentationFormat>
  <Paragraphs>26</Paragraphs>
  <Slides>4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Kantoorthema</vt:lpstr>
      <vt:lpstr>Frostpunk Laws</vt:lpstr>
      <vt:lpstr>Adaption</vt:lpstr>
      <vt:lpstr>Purpose</vt:lpstr>
      <vt:lpstr>PowerPoint-presentatie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Frostpunk Laws</dc:title>
  <dc:creator>Leon Konink</dc:creator>
  <cp:lastModifiedBy>Leon Konink</cp:lastModifiedBy>
  <cp:revision>1</cp:revision>
  <dcterms:created xsi:type="dcterms:W3CDTF">2022-03-05T18:32:29Z</dcterms:created>
  <dcterms:modified xsi:type="dcterms:W3CDTF">2022-03-05T18:51:20Z</dcterms:modified>
</cp:coreProperties>
</file>

<file path=docProps/thumbnail.jpeg>
</file>